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48" r:id="rId5"/>
    <p:sldId id="349" r:id="rId6"/>
    <p:sldId id="350" r:id="rId7"/>
    <p:sldId id="273" r:id="rId8"/>
    <p:sldId id="342" r:id="rId9"/>
    <p:sldId id="281" r:id="rId10"/>
    <p:sldId id="32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Smith" userId="f0b30986-4875-4bcd-8803-79d5036762f7" providerId="ADAL" clId="{C296ACF2-AAAE-4333-9FD6-471CCA3D589D}"/>
    <pc:docChg chg="delSld">
      <pc:chgData name="Alex Smith" userId="f0b30986-4875-4bcd-8803-79d5036762f7" providerId="ADAL" clId="{C296ACF2-AAAE-4333-9FD6-471CCA3D589D}" dt="2023-07-03T07:55:23.030" v="0" actId="47"/>
      <pc:docMkLst>
        <pc:docMk/>
      </pc:docMkLst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644651342" sldId="316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416990996" sldId="318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1107876586" sldId="321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4175652928" sldId="322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2294525069" sldId="333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350529103" sldId="334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429553942" sldId="335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028712046" sldId="336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609998428" sldId="337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1122285595" sldId="338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338212276" sldId="339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4083900953" sldId="340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1299972" sldId="341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1739121479" sldId="343"/>
        </pc:sldMkLst>
      </pc:sldChg>
      <pc:sldChg chg="del">
        <pc:chgData name="Alex Smith" userId="f0b30986-4875-4bcd-8803-79d5036762f7" providerId="ADAL" clId="{C296ACF2-AAAE-4333-9FD6-471CCA3D589D}" dt="2023-07-03T07:55:23.030" v="0" actId="47"/>
        <pc:sldMkLst>
          <pc:docMk/>
          <pc:sldMk cId="3469759282" sldId="3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F8110-46CE-4BFC-98CE-03B13532BE57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D0133-B306-4DAF-8AF7-94DD35E596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0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956F4-3F97-4D8B-B985-6CBD439284E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25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E4347-04F2-38E7-6876-511760BC2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D9B1A-A75C-7472-75AD-EDA7170C0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6865F-2299-43C5-BC13-E46C0039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AF84A-F7BD-E4C0-DE95-95AC45C7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EC37C-0950-5DAF-BF12-A0C844BA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2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A7748-9117-0680-D45A-BE3012B8F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5388A-DE72-5E1F-E01D-CBEB5AB9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EB80A-FE46-2CCA-48F6-3E6B1B5CE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9F410-55E6-36EF-513C-C97B0C2B6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2DED-81E2-FE1D-AF89-C00173B6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96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805D35-13F3-9829-BADC-1B6EE14C3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6FD0C-E5B3-1A78-AB44-7DAA68197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ECDA0-3452-D8A7-A36C-49713E14E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2FB57-760F-873C-4DE7-4E457C4F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34A85-771B-5C6E-D382-973338B6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68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883AD-E8A4-2475-0282-937474DA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679DF-D329-AE81-02A0-A48E284DC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42B0A-8350-C0E4-DCF6-86CF7C83B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4D6AB-AF56-3B6F-7476-1F031EB35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EC09C-BE87-8ECA-D914-7A29BABD5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2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CE31D-B6EE-52AF-DB48-63471C94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CECBD-C463-FE69-1BA8-A903C26A4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9E98E-4B97-00CB-D187-C79606FA9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9DD5F-3F57-3DF2-FBC4-728C33325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B471E-B946-7D68-ACD3-A27F63C38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01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6AA6A-B7E4-E5EE-8AF7-4D22863EB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899AA-04DA-6B0C-53E9-74A22E085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2F919-28FD-3CB4-49F6-9D8BF372C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AA7CF-7603-CAAA-F7C2-D88E7856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6A286-FF0A-8905-9626-93331011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14D2C-578F-FD21-9FCC-36F3D13E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3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E853B-04D1-C78B-3D98-16A355043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DF627-2FA8-ED53-6084-A10BC5FB0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F9BCF-2AEE-4C5E-0D09-05B25C37B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867814-1ED3-2DB4-5697-6EB48E5AF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B3AD2-7BAB-2747-1385-5DC94564F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B3F19-E688-03D8-902D-784392B4E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BEA405-88F7-8ADD-3696-F68DDE26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1CEFB-A078-09DD-0C7D-D0C90850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99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4A82-9D03-42DF-E958-F99E79B4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F8DB40-78D2-16D8-F407-FF0D460F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26B54-DA4B-0CB4-FA37-59B04D03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E0FAA-A7BB-B7C4-41A9-64EA4BA6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9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AC6E3C-7953-FDBE-7AA7-3FB35679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662E8-1AB1-4C01-75C2-2FB02C338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59DBF-CCDD-F110-CDFE-D9FD0381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81607-1732-A26C-9F77-5B1454AC9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1C5B8-79D4-5322-2786-A7916F8BD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64CDD-DE72-DBCB-F2E9-E510846CF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51A1D-77F4-30CA-5E49-57B8D699D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616D5-A99F-8385-2F89-87A267E3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7E54A-666D-561E-BE87-8F5C84E44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8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8F00-8503-46B1-7EB0-B9874D7B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B28FD7-BD27-E51B-A60A-34A083FD3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6A1D7-438F-D6C4-22F6-E7BB6BE13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5052A-5D61-1D57-F39E-822BABAC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DCDC1-FF64-D97B-1A3C-9BEB1930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D5CB0-34EE-C7FE-97D6-48ABF50D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97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76A0D2-1C93-75DC-24B4-F3A76C4DA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D62E6-C01C-87ED-70F1-DB0267811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04419-F6E1-C8C3-332E-5D216A6FF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FAEBA-037D-4EC0-9B21-426299D3D6D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715E9-BE0D-751F-ABD4-23724A403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859CE-9377-B2A5-7548-C289E5224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C107-C2FC-43A8-A65E-B19E87692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75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6881" y="433003"/>
            <a:ext cx="1792379" cy="4511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C192E7-950B-A4C9-6CC0-C426537C86ED}"/>
              </a:ext>
            </a:extLst>
          </p:cNvPr>
          <p:cNvSpPr txBox="1"/>
          <p:nvPr/>
        </p:nvSpPr>
        <p:spPr>
          <a:xfrm>
            <a:off x="1316265" y="2139254"/>
            <a:ext cx="955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/>
              <a:t>Lesson 2 </a:t>
            </a:r>
          </a:p>
        </p:txBody>
      </p:sp>
    </p:spTree>
    <p:extLst>
      <p:ext uri="{BB962C8B-B14F-4D97-AF65-F5344CB8AC3E}">
        <p14:creationId xmlns:p14="http://schemas.microsoft.com/office/powerpoint/2010/main" val="291891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851" y="191427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6000" b="1" dirty="0"/>
          </a:p>
          <a:p>
            <a:pPr marL="0" indent="0">
              <a:buNone/>
            </a:pPr>
            <a:endParaRPr lang="en-GB" sz="6000" b="1" dirty="0"/>
          </a:p>
          <a:p>
            <a:pPr marL="0" indent="0">
              <a:buNone/>
            </a:pPr>
            <a:r>
              <a:rPr lang="en-GB" sz="6000" b="1" dirty="0"/>
              <a:t>To apply your knowledge by writing a review about the play you are currently studying. </a:t>
            </a:r>
          </a:p>
          <a:p>
            <a:pPr marL="0" indent="0">
              <a:buNone/>
            </a:pPr>
            <a:endParaRPr lang="en-GB" sz="60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881" y="433003"/>
            <a:ext cx="179237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87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851" y="191427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6000" b="1" dirty="0"/>
              <a:t>DRILL</a:t>
            </a:r>
          </a:p>
          <a:p>
            <a:pPr marL="0" indent="0">
              <a:buNone/>
            </a:pPr>
            <a:endParaRPr lang="en-GB" sz="6000" b="1" i="1" dirty="0"/>
          </a:p>
          <a:p>
            <a:pPr marL="0" indent="0">
              <a:buNone/>
            </a:pPr>
            <a:r>
              <a:rPr lang="en-GB" sz="6000" b="1" i="1" dirty="0"/>
              <a:t>What do you remember about review writing from last lesson? Write down everything you remember. </a:t>
            </a:r>
            <a:endParaRPr lang="en-GB" sz="6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881" y="433003"/>
            <a:ext cx="179237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78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3503" y="374405"/>
            <a:ext cx="1792379" cy="451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0310" y="124584"/>
            <a:ext cx="11915882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A review should include:</a:t>
            </a:r>
            <a:endParaRPr lang="en-GB" sz="3200" dirty="0">
              <a:solidFill>
                <a:schemeClr val="accent1"/>
              </a:solidFill>
            </a:endParaRPr>
          </a:p>
          <a:p>
            <a:endParaRPr lang="en-GB" sz="3200" dirty="0">
              <a:solidFill>
                <a:schemeClr val="accent1"/>
              </a:solidFill>
            </a:endParaRPr>
          </a:p>
          <a:p>
            <a:pPr marL="571500" indent="-571500">
              <a:buFontTx/>
              <a:buChar char="-"/>
            </a:pPr>
            <a:r>
              <a:rPr lang="en-GB" sz="3200" dirty="0"/>
              <a:t>A lively introduction which clearly sets out what you’re writing about. </a:t>
            </a:r>
          </a:p>
          <a:p>
            <a:pPr marL="571500" indent="-571500">
              <a:buFontTx/>
              <a:buChar char="-"/>
            </a:pPr>
            <a:endParaRPr lang="en-GB" sz="3200" dirty="0"/>
          </a:p>
          <a:p>
            <a:pPr marL="571500" indent="-571500">
              <a:buFontTx/>
              <a:buChar char="-"/>
            </a:pPr>
            <a:r>
              <a:rPr lang="en-GB" sz="3200" dirty="0"/>
              <a:t>3 developed paragraphs:</a:t>
            </a:r>
          </a:p>
          <a:p>
            <a:r>
              <a:rPr lang="en-GB" sz="3200" dirty="0">
                <a:highlight>
                  <a:srgbClr val="00FFFF"/>
                </a:highlight>
              </a:rPr>
              <a:t>Plot – what happens?</a:t>
            </a:r>
          </a:p>
          <a:p>
            <a:r>
              <a:rPr lang="en-GB" sz="3200" dirty="0">
                <a:highlight>
                  <a:srgbClr val="00FFFF"/>
                </a:highlight>
              </a:rPr>
              <a:t>Characters </a:t>
            </a:r>
          </a:p>
          <a:p>
            <a:r>
              <a:rPr lang="en-GB" sz="3200" dirty="0">
                <a:highlight>
                  <a:srgbClr val="00FFFF"/>
                </a:highlight>
              </a:rPr>
              <a:t>Good bits – adjectives to match/bad bits – adjectives to match</a:t>
            </a:r>
          </a:p>
          <a:p>
            <a:endParaRPr lang="en-GB" sz="3200" dirty="0"/>
          </a:p>
          <a:p>
            <a:pPr marL="571500" indent="-571500">
              <a:buFontTx/>
              <a:buChar char="-"/>
            </a:pPr>
            <a:r>
              <a:rPr lang="en-GB" sz="3200" dirty="0"/>
              <a:t>Ideas and language suitable for the lively and chatty style. </a:t>
            </a:r>
          </a:p>
          <a:p>
            <a:pPr marL="571500" indent="-571500">
              <a:buFontTx/>
              <a:buChar char="-"/>
            </a:pPr>
            <a:endParaRPr lang="en-GB" sz="3200" dirty="0"/>
          </a:p>
          <a:p>
            <a:pPr marL="571500" indent="-571500">
              <a:buFontTx/>
              <a:buChar char="-"/>
            </a:pPr>
            <a:r>
              <a:rPr lang="en-GB" sz="3200" dirty="0"/>
              <a:t>End with a conclusion/verdict –  5 STARS 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28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3503" y="374405"/>
            <a:ext cx="1792379" cy="451143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E0036B9-4E79-D966-6A3A-878280AF7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250341"/>
              </p:ext>
            </p:extLst>
          </p:nvPr>
        </p:nvGraphicFramePr>
        <p:xfrm>
          <a:off x="1431193" y="1605491"/>
          <a:ext cx="9303483" cy="4195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1161">
                  <a:extLst>
                    <a:ext uri="{9D8B030D-6E8A-4147-A177-3AD203B41FA5}">
                      <a16:colId xmlns:a16="http://schemas.microsoft.com/office/drawing/2014/main" val="976060540"/>
                    </a:ext>
                  </a:extLst>
                </a:gridCol>
                <a:gridCol w="3101161">
                  <a:extLst>
                    <a:ext uri="{9D8B030D-6E8A-4147-A177-3AD203B41FA5}">
                      <a16:colId xmlns:a16="http://schemas.microsoft.com/office/drawing/2014/main" val="4107081258"/>
                    </a:ext>
                  </a:extLst>
                </a:gridCol>
                <a:gridCol w="3101161">
                  <a:extLst>
                    <a:ext uri="{9D8B030D-6E8A-4147-A177-3AD203B41FA5}">
                      <a16:colId xmlns:a16="http://schemas.microsoft.com/office/drawing/2014/main" val="680161628"/>
                    </a:ext>
                  </a:extLst>
                </a:gridCol>
              </a:tblGrid>
              <a:tr h="847604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PLAN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32692"/>
                  </a:ext>
                </a:extLst>
              </a:tr>
              <a:tr h="3347630">
                <a:tc>
                  <a:txBody>
                    <a:bodyPr/>
                    <a:lstStyle/>
                    <a:p>
                      <a:r>
                        <a:rPr lang="en-GB" dirty="0">
                          <a:highlight>
                            <a:srgbClr val="00FFFF"/>
                          </a:highlight>
                        </a:rPr>
                        <a:t>Paragraph 1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What happens in the play?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ighlight>
                            <a:srgbClr val="00FFFF"/>
                          </a:highlight>
                        </a:rPr>
                        <a:t>Paragraph 2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Ae there any characters you like or don’t like?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Can you give some specific details about the characters and what they do?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highlight>
                            <a:srgbClr val="00FFFF"/>
                          </a:highlight>
                        </a:rPr>
                        <a:t>Paragraph 3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/>
                        <a:t>What </a:t>
                      </a:r>
                      <a:r>
                        <a:rPr lang="en-GB" dirty="0"/>
                        <a:t>is your favourite bit? Can you explain why?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What’s your worst bit? Can you explain why?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11783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561C678-B704-1D06-927C-8C258943C9F1}"/>
              </a:ext>
            </a:extLst>
          </p:cNvPr>
          <p:cNvSpPr txBox="1"/>
          <p:nvPr/>
        </p:nvSpPr>
        <p:spPr>
          <a:xfrm>
            <a:off x="276225" y="609600"/>
            <a:ext cx="417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grid to plan your ideas…</a:t>
            </a:r>
          </a:p>
        </p:txBody>
      </p:sp>
    </p:spTree>
    <p:extLst>
      <p:ext uri="{BB962C8B-B14F-4D97-AF65-F5344CB8AC3E}">
        <p14:creationId xmlns:p14="http://schemas.microsoft.com/office/powerpoint/2010/main" val="41571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3" y="2313997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WRITE YOUR REVIEW…</a:t>
            </a:r>
          </a:p>
        </p:txBody>
      </p:sp>
      <p:pic>
        <p:nvPicPr>
          <p:cNvPr id="3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3503" y="374405"/>
            <a:ext cx="179237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7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6446" y="548640"/>
            <a:ext cx="60785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Read your REVIEW out to someone else in your house. 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Does it make sense? What needs to change? What would make it better?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RE-DRAFT. </a:t>
            </a:r>
          </a:p>
        </p:txBody>
      </p:sp>
      <p:pic>
        <p:nvPicPr>
          <p:cNvPr id="3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3503" y="374405"/>
            <a:ext cx="179237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2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833"/>
    </mc:Choice>
    <mc:Fallback xmlns="">
      <p:transition spd="slow" advTm="40833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1fb662-b26d-46bc-bb92-8c13e701cdf8">
      <Terms xmlns="http://schemas.microsoft.com/office/infopath/2007/PartnerControls"/>
    </lcf76f155ced4ddcb4097134ff3c332f>
    <TaxCatchAll xmlns="ffa4b254-e520-40c8-91c8-8db60fc590f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3CF72FCD6B7B4F823FC717CF9F08E1" ma:contentTypeVersion="16" ma:contentTypeDescription="Create a new document." ma:contentTypeScope="" ma:versionID="b5d3345b6e363b29c15edbd521a69156">
  <xsd:schema xmlns:xsd="http://www.w3.org/2001/XMLSchema" xmlns:xs="http://www.w3.org/2001/XMLSchema" xmlns:p="http://schemas.microsoft.com/office/2006/metadata/properties" xmlns:ns2="841fb662-b26d-46bc-bb92-8c13e701cdf8" xmlns:ns3="ffa4b254-e520-40c8-91c8-8db60fc590fe" targetNamespace="http://schemas.microsoft.com/office/2006/metadata/properties" ma:root="true" ma:fieldsID="0adff36903f0c4faaffb711eb886a798" ns2:_="" ns3:_="">
    <xsd:import namespace="841fb662-b26d-46bc-bb92-8c13e701cdf8"/>
    <xsd:import namespace="ffa4b254-e520-40c8-91c8-8db60fc590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fb662-b26d-46bc-bb92-8c13e701cd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097f734-6599-435f-ad61-b5a8a5b543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4b254-e520-40c8-91c8-8db60fc590f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61b3dff-a9cc-42f7-a481-ab1a1a875151}" ma:internalName="TaxCatchAll" ma:showField="CatchAllData" ma:web="ffa4b254-e520-40c8-91c8-8db60fc590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7D4486-6CCC-411A-9109-3AB02479B8E4}">
  <ds:schemaRefs>
    <ds:schemaRef ds:uri="http://schemas.microsoft.com/office/2006/metadata/properties"/>
    <ds:schemaRef ds:uri="http://schemas.microsoft.com/office/infopath/2007/PartnerControls"/>
    <ds:schemaRef ds:uri="841fb662-b26d-46bc-bb92-8c13e701cdf8"/>
    <ds:schemaRef ds:uri="ffa4b254-e520-40c8-91c8-8db60fc590fe"/>
  </ds:schemaRefs>
</ds:datastoreItem>
</file>

<file path=customXml/itemProps2.xml><?xml version="1.0" encoding="utf-8"?>
<ds:datastoreItem xmlns:ds="http://schemas.openxmlformats.org/officeDocument/2006/customXml" ds:itemID="{7C47E59B-6EAD-43CE-B994-6E39DD80A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E49444-F900-449C-B94F-F3F2C940F1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1fb662-b26d-46bc-bb92-8c13e701cdf8"/>
    <ds:schemaRef ds:uri="ffa4b254-e520-40c8-91c8-8db60fc590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199</Words>
  <Application>Microsoft Office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Learning objectives:</vt:lpstr>
      <vt:lpstr>PowerPoint Presentation</vt:lpstr>
      <vt:lpstr>PowerPoint Presentation</vt:lpstr>
      <vt:lpstr>PowerPoint Presentation</vt:lpstr>
      <vt:lpstr>WRITE YOUR REVIEW…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Smith</dc:creator>
  <cp:lastModifiedBy>Alex Smith</cp:lastModifiedBy>
  <cp:revision>5</cp:revision>
  <dcterms:created xsi:type="dcterms:W3CDTF">2023-04-26T12:51:03Z</dcterms:created>
  <dcterms:modified xsi:type="dcterms:W3CDTF">2023-07-03T07:55:24Z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0x0101002D3CF72FCD6B7B4F823FC717CF9F08E1</vt:lpwstr>
  </property>
</Properties>
</file>